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7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5" name="Group 2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15" name="Rectangle 3"/>
              <p:cNvSpPr>
                <a:spLocks noChangeArrowheads="1"/>
              </p:cNvSpPr>
              <p:nvPr/>
            </p:nvSpPr>
            <p:spPr bwMode="ltGray">
              <a:xfrm>
                <a:off x="2112" y="0"/>
                <a:ext cx="3648" cy="9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6" name="Group 4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60" cy="4320"/>
                <a:chOff x="0" y="0"/>
                <a:chExt cx="5760" cy="4320"/>
              </a:xfrm>
            </p:grpSpPr>
            <p:sp>
              <p:nvSpPr>
                <p:cNvPr id="18" name="Line 5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9" name="Line 6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" name="Line 7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" name="Line 8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" name="Line 9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" name="Line 10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" name="Line 11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5" name="Line 12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6" name="Line 13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" name="Line 14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8" name="Line 15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9" name="Line 16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" name="Line 17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" name="Line 18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" name="Line 19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" name="Line 20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" name="Line 21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5" name="Line 22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6" name="Line 23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7" name="Line 24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8" name="Line 25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9" name="Line 26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" name="Line 27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1" name="Line 28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" name="Line 29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3" name="Line 30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4" name="Line 31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5" name="Line 32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" name="Line 33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7" name="Line 34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8" name="Line 35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" name="Line 36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0" name="Line 37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" name="Line 38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" name="Line 39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3" name="Line 40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4" name="Line 41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5" name="Line 42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6" name="Line 43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7" name="Line 44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8" name="Line 45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9" name="Line 46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0" name="Line 47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1" name="Line 48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2" name="Line 49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" name="Line 50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4" name="Line 51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5" name="Line 52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6" name="Line 53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7" name="Line 54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8" name="Line 55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7" name="Line 56"/>
              <p:cNvSpPr>
                <a:spLocks noChangeShapeType="1"/>
              </p:cNvSpPr>
              <p:nvPr/>
            </p:nvSpPr>
            <p:spPr bwMode="ltGray">
              <a:xfrm>
                <a:off x="5568" y="0"/>
                <a:ext cx="0" cy="14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" name="Group 76"/>
            <p:cNvGrpSpPr>
              <a:grpSpLocks/>
            </p:cNvGrpSpPr>
            <p:nvPr userDrawn="1"/>
          </p:nvGrpSpPr>
          <p:grpSpPr bwMode="auto">
            <a:xfrm>
              <a:off x="3" y="559"/>
              <a:ext cx="4192" cy="1796"/>
              <a:chOff x="3" y="559"/>
              <a:chExt cx="4192" cy="1796"/>
            </a:xfrm>
          </p:grpSpPr>
          <p:sp>
            <p:nvSpPr>
              <p:cNvPr id="11" name="Line 65"/>
              <p:cNvSpPr>
                <a:spLocks noChangeShapeType="1"/>
              </p:cNvSpPr>
              <p:nvPr/>
            </p:nvSpPr>
            <p:spPr bwMode="ltGray">
              <a:xfrm>
                <a:off x="506" y="559"/>
                <a:ext cx="0" cy="1796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" name="Line 63"/>
              <p:cNvSpPr>
                <a:spLocks noChangeShapeType="1"/>
              </p:cNvSpPr>
              <p:nvPr/>
            </p:nvSpPr>
            <p:spPr bwMode="ltGray">
              <a:xfrm flipH="1" flipV="1">
                <a:off x="3" y="1924"/>
                <a:ext cx="32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" name="Line 64"/>
              <p:cNvSpPr>
                <a:spLocks noChangeShapeType="1"/>
              </p:cNvSpPr>
              <p:nvPr/>
            </p:nvSpPr>
            <p:spPr bwMode="ltGray">
              <a:xfrm flipH="1" flipV="1">
                <a:off x="384" y="938"/>
                <a:ext cx="38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" name="Arc 66"/>
              <p:cNvSpPr>
                <a:spLocks/>
              </p:cNvSpPr>
              <p:nvPr/>
            </p:nvSpPr>
            <p:spPr bwMode="ltGray">
              <a:xfrm rot="16200000" flipH="1">
                <a:off x="426" y="860"/>
                <a:ext cx="156" cy="157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7" name="Group 75"/>
            <p:cNvGrpSpPr>
              <a:grpSpLocks/>
            </p:cNvGrpSpPr>
            <p:nvPr userDrawn="1"/>
          </p:nvGrpSpPr>
          <p:grpSpPr bwMode="auto">
            <a:xfrm>
              <a:off x="1480" y="1952"/>
              <a:ext cx="3808" cy="1812"/>
              <a:chOff x="1480" y="1952"/>
              <a:chExt cx="3808" cy="1812"/>
            </a:xfrm>
          </p:grpSpPr>
          <p:sp>
            <p:nvSpPr>
              <p:cNvPr id="8" name="Line 67"/>
              <p:cNvSpPr>
                <a:spLocks noChangeShapeType="1"/>
              </p:cNvSpPr>
              <p:nvPr/>
            </p:nvSpPr>
            <p:spPr bwMode="ltGray">
              <a:xfrm flipV="1">
                <a:off x="1480" y="3442"/>
                <a:ext cx="38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" name="Line 68"/>
              <p:cNvSpPr>
                <a:spLocks noChangeShapeType="1"/>
              </p:cNvSpPr>
              <p:nvPr/>
            </p:nvSpPr>
            <p:spPr bwMode="ltGray">
              <a:xfrm flipH="1">
                <a:off x="5172" y="1952"/>
                <a:ext cx="0" cy="181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" name="Arc 69"/>
              <p:cNvSpPr>
                <a:spLocks/>
              </p:cNvSpPr>
              <p:nvPr/>
            </p:nvSpPr>
            <p:spPr bwMode="ltGray">
              <a:xfrm rot="5400000">
                <a:off x="5097" y="3346"/>
                <a:ext cx="156" cy="157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6201" name="Rectangle 57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6202" name="Rectangle 5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69" name="Rectangle 7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186DF5B-B18B-4A34-B360-10906DE63FAB}" type="datetimeFigureOut">
              <a:rPr lang="en-US" smtClean="0"/>
              <a:t>5/9/2013</a:t>
            </a:fld>
            <a:endParaRPr lang="en-US"/>
          </a:p>
        </p:txBody>
      </p:sp>
      <p:sp>
        <p:nvSpPr>
          <p:cNvPr id="70" name="Rectangle 7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1" name="Rectangle 7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6A9285-3ABC-4A8B-BBED-04D0250F7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469931"/>
      </p:ext>
    </p:extLst>
  </p:cSld>
  <p:clrMapOvr>
    <a:masterClrMapping/>
  </p:clrMapOvr>
  <p:transition spd="med">
    <p:blinds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86DF5B-B18B-4A34-B360-10906DE63FAB}" type="datetimeFigureOut">
              <a:rPr lang="en-US" smtClean="0"/>
              <a:t>5/9/2013</a:t>
            </a:fld>
            <a:endParaRPr lang="en-US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6A9285-3ABC-4A8B-BBED-04D0250F7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03900"/>
      </p:ext>
    </p:extLst>
  </p:cSld>
  <p:clrMapOvr>
    <a:masterClrMapping/>
  </p:clrMapOvr>
  <p:transition spd="med">
    <p:blinds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304800"/>
            <a:ext cx="200025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0"/>
            <a:ext cx="584835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86DF5B-B18B-4A34-B360-10906DE63FAB}" type="datetimeFigureOut">
              <a:rPr lang="en-US" smtClean="0"/>
              <a:t>5/9/2013</a:t>
            </a:fld>
            <a:endParaRPr lang="en-US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6A9285-3ABC-4A8B-BBED-04D0250F7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652790"/>
      </p:ext>
    </p:extLst>
  </p:cSld>
  <p:clrMapOvr>
    <a:masterClrMapping/>
  </p:clrMapOvr>
  <p:transition spd="med">
    <p:blinds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86DF5B-B18B-4A34-B360-10906DE63FAB}" type="datetimeFigureOut">
              <a:rPr lang="en-US" smtClean="0"/>
              <a:t>5/9/2013</a:t>
            </a:fld>
            <a:endParaRPr lang="en-US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6A9285-3ABC-4A8B-BBED-04D0250F7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540475"/>
      </p:ext>
    </p:extLst>
  </p:cSld>
  <p:clrMapOvr>
    <a:masterClrMapping/>
  </p:clrMapOvr>
  <p:transition spd="med">
    <p:blinds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86DF5B-B18B-4A34-B360-10906DE63FAB}" type="datetimeFigureOut">
              <a:rPr lang="en-US" smtClean="0"/>
              <a:t>5/9/2013</a:t>
            </a:fld>
            <a:endParaRPr lang="en-US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6A9285-3ABC-4A8B-BBED-04D0250F7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340342"/>
      </p:ext>
    </p:extLst>
  </p:cSld>
  <p:clrMapOvr>
    <a:masterClrMapping/>
  </p:clrMapOvr>
  <p:transition spd="med">
    <p:blinds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86DF5B-B18B-4A34-B360-10906DE63FAB}" type="datetimeFigureOut">
              <a:rPr lang="en-US" smtClean="0"/>
              <a:t>5/9/2013</a:t>
            </a:fld>
            <a:endParaRPr lang="en-US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6A9285-3ABC-4A8B-BBED-04D0250F7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517980"/>
      </p:ext>
    </p:extLst>
  </p:cSld>
  <p:clrMapOvr>
    <a:masterClrMapping/>
  </p:clrMapOvr>
  <p:transition spd="med">
    <p:blinds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86DF5B-B18B-4A34-B360-10906DE63FAB}" type="datetimeFigureOut">
              <a:rPr lang="en-US" smtClean="0"/>
              <a:t>5/9/2013</a:t>
            </a:fld>
            <a:endParaRPr lang="en-US"/>
          </a:p>
        </p:txBody>
      </p:sp>
      <p:sp>
        <p:nvSpPr>
          <p:cNvPr id="8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6A9285-3ABC-4A8B-BBED-04D0250F7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22973"/>
      </p:ext>
    </p:extLst>
  </p:cSld>
  <p:clrMapOvr>
    <a:masterClrMapping/>
  </p:clrMapOvr>
  <p:transition spd="med">
    <p:blinds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86DF5B-B18B-4A34-B360-10906DE63FAB}" type="datetimeFigureOut">
              <a:rPr lang="en-US" smtClean="0"/>
              <a:t>5/9/2013</a:t>
            </a:fld>
            <a:endParaRPr lang="en-US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6A9285-3ABC-4A8B-BBED-04D0250F7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780712"/>
      </p:ext>
    </p:extLst>
  </p:cSld>
  <p:clrMapOvr>
    <a:masterClrMapping/>
  </p:clrMapOvr>
  <p:transition spd="med">
    <p:blinds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86DF5B-B18B-4A34-B360-10906DE63FAB}" type="datetimeFigureOut">
              <a:rPr lang="en-US" smtClean="0"/>
              <a:t>5/9/2013</a:t>
            </a:fld>
            <a:endParaRPr lang="en-US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6A9285-3ABC-4A8B-BBED-04D0250F7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810187"/>
      </p:ext>
    </p:extLst>
  </p:cSld>
  <p:clrMapOvr>
    <a:masterClrMapping/>
  </p:clrMapOvr>
  <p:transition spd="med">
    <p:blinds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86DF5B-B18B-4A34-B360-10906DE63FAB}" type="datetimeFigureOut">
              <a:rPr lang="en-US" smtClean="0"/>
              <a:t>5/9/2013</a:t>
            </a:fld>
            <a:endParaRPr lang="en-US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6A9285-3ABC-4A8B-BBED-04D0250F7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055043"/>
      </p:ext>
    </p:extLst>
  </p:cSld>
  <p:clrMapOvr>
    <a:masterClrMapping/>
  </p:clrMapOvr>
  <p:transition spd="med">
    <p:blinds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86DF5B-B18B-4A34-B360-10906DE63FAB}" type="datetimeFigureOut">
              <a:rPr lang="en-US" smtClean="0"/>
              <a:t>5/9/2013</a:t>
            </a:fld>
            <a:endParaRPr lang="en-US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6A9285-3ABC-4A8B-BBED-04D0250F7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249406"/>
      </p:ext>
    </p:extLst>
  </p:cSld>
  <p:clrMapOvr>
    <a:masterClrMapping/>
  </p:clrMapOvr>
  <p:transition spd="med">
    <p:blinds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1032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grpSp>
            <p:nvGrpSpPr>
              <p:cNvPr id="1039" name="Group 4"/>
              <p:cNvGrpSpPr>
                <a:grpSpLocks/>
              </p:cNvGrpSpPr>
              <p:nvPr/>
            </p:nvGrpSpPr>
            <p:grpSpPr bwMode="auto">
              <a:xfrm>
                <a:off x="0" y="192"/>
                <a:ext cx="5760" cy="4032"/>
                <a:chOff x="0" y="192"/>
                <a:chExt cx="5760" cy="4032"/>
              </a:xfrm>
            </p:grpSpPr>
            <p:sp>
              <p:nvSpPr>
                <p:cNvPr id="1070" name="Line 5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1" name="Line 6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2" name="Line 7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3" name="Line 8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4" name="Line 9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5" name="Line 10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6" name="Line 11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7" name="Line 12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8" name="Line 13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9" name="Line 14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0" name="Line 15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1" name="Line 16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2" name="Line 17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3" name="Line 18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4" name="Line 19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5" name="Line 20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6" name="Line 21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7" name="Line 22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8" name="Line 23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9" name="Line 24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90" name="Line 25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91" name="Line 26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040" name="Group 27"/>
              <p:cNvGrpSpPr>
                <a:grpSpLocks/>
              </p:cNvGrpSpPr>
              <p:nvPr/>
            </p:nvGrpSpPr>
            <p:grpSpPr bwMode="auto">
              <a:xfrm>
                <a:off x="192" y="0"/>
                <a:ext cx="5376" cy="4320"/>
                <a:chOff x="192" y="0"/>
                <a:chExt cx="5376" cy="4320"/>
              </a:xfrm>
            </p:grpSpPr>
            <p:sp>
              <p:nvSpPr>
                <p:cNvPr id="1041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2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3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4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5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6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7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8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9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0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1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2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3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4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5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6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7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8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9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0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1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2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3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4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5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6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7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8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9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1033" name="Rectangle 57" descr="60%"/>
            <p:cNvSpPr>
              <a:spLocks noChangeArrowheads="1"/>
            </p:cNvSpPr>
            <p:nvPr/>
          </p:nvSpPr>
          <p:spPr bwMode="ltGray">
            <a:xfrm>
              <a:off x="2112" y="0"/>
              <a:ext cx="3648" cy="96"/>
            </a:xfrm>
            <a:prstGeom prst="rect">
              <a:avLst/>
            </a:prstGeom>
            <a:pattFill prst="pct60">
              <a:fgClr>
                <a:schemeClr val="folHlink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4" name="Line 58"/>
            <p:cNvSpPr>
              <a:spLocks noChangeShapeType="1"/>
            </p:cNvSpPr>
            <p:nvPr/>
          </p:nvSpPr>
          <p:spPr bwMode="ltGray">
            <a:xfrm>
              <a:off x="5568" y="0"/>
              <a:ext cx="0" cy="1488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035" name="Group 59"/>
            <p:cNvGrpSpPr>
              <a:grpSpLocks/>
            </p:cNvGrpSpPr>
            <p:nvPr/>
          </p:nvGrpSpPr>
          <p:grpSpPr bwMode="auto">
            <a:xfrm>
              <a:off x="261" y="892"/>
              <a:ext cx="1124" cy="1464"/>
              <a:chOff x="96" y="916"/>
              <a:chExt cx="2208" cy="2876"/>
            </a:xfrm>
          </p:grpSpPr>
          <p:sp>
            <p:nvSpPr>
              <p:cNvPr id="1036" name="Line 60"/>
              <p:cNvSpPr>
                <a:spLocks noChangeShapeType="1"/>
              </p:cNvSpPr>
              <p:nvPr/>
            </p:nvSpPr>
            <p:spPr bwMode="ltGray">
              <a:xfrm flipH="1">
                <a:off x="96" y="1037"/>
                <a:ext cx="22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7" name="Line 61"/>
              <p:cNvSpPr>
                <a:spLocks noChangeShapeType="1"/>
              </p:cNvSpPr>
              <p:nvPr/>
            </p:nvSpPr>
            <p:spPr bwMode="ltGray">
              <a:xfrm>
                <a:off x="336" y="920"/>
                <a:ext cx="0" cy="287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8" name="Arc 62"/>
              <p:cNvSpPr>
                <a:spLocks/>
              </p:cNvSpPr>
              <p:nvPr/>
            </p:nvSpPr>
            <p:spPr bwMode="ltGray">
              <a:xfrm flipH="1">
                <a:off x="217" y="916"/>
                <a:ext cx="239" cy="239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1027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048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050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92" name="Rectangle 6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0186DF5B-B18B-4A34-B360-10906DE63FAB}" type="datetimeFigureOut">
              <a:rPr lang="en-US" smtClean="0"/>
              <a:t>5/9/2013</a:t>
            </a:fld>
            <a:endParaRPr lang="en-US"/>
          </a:p>
        </p:txBody>
      </p:sp>
      <p:sp>
        <p:nvSpPr>
          <p:cNvPr id="1093" name="Rectangle 6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94" name="Rectangle 7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26A9285-3ABC-4A8B-BBED-04D0250F791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blinds dir="vert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10000"/>
        <a:buFont typeface="Wingdings" pitchFamily="2" charset="2"/>
        <a:buBlip>
          <a:blip r:embed="rId13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2" charset="2"/>
        <a:buChar char="w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2400" y="533400"/>
            <a:ext cx="91440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Me </a:t>
            </a:r>
            <a:r>
              <a:rPr lang="en-US" dirty="0" err="1" smtClean="0">
                <a:solidFill>
                  <a:srgbClr val="FFC000"/>
                </a:solidFill>
              </a:rPr>
              <a:t>llamo</a:t>
            </a:r>
            <a:r>
              <a:rPr lang="en-US" dirty="0" smtClean="0">
                <a:solidFill>
                  <a:srgbClr val="FFC000"/>
                </a:solidFill>
              </a:rPr>
              <a:t> ____________ </a:t>
            </a:r>
            <a:r>
              <a:rPr lang="en-US" dirty="0" err="1" smtClean="0">
                <a:solidFill>
                  <a:srgbClr val="FFC000"/>
                </a:solidFill>
              </a:rPr>
              <a:t>Clase</a:t>
            </a:r>
            <a:r>
              <a:rPr lang="en-US" dirty="0" smtClean="0">
                <a:solidFill>
                  <a:srgbClr val="FFC000"/>
                </a:solidFill>
              </a:rPr>
              <a:t> 8im</a:t>
            </a:r>
            <a:br>
              <a:rPr lang="en-US" dirty="0" smtClean="0">
                <a:solidFill>
                  <a:srgbClr val="FFC000"/>
                </a:solidFill>
              </a:rPr>
            </a:br>
            <a:r>
              <a:rPr lang="en-US" dirty="0" smtClean="0">
                <a:solidFill>
                  <a:srgbClr val="FFC000"/>
                </a:solidFill>
              </a:rPr>
              <a:t>La </a:t>
            </a:r>
            <a:r>
              <a:rPr lang="en-US" dirty="0" err="1" smtClean="0">
                <a:solidFill>
                  <a:srgbClr val="FFC000"/>
                </a:solidFill>
              </a:rPr>
              <a:t>fecha</a:t>
            </a:r>
            <a:r>
              <a:rPr lang="en-US" dirty="0" smtClean="0">
                <a:solidFill>
                  <a:srgbClr val="FFC000"/>
                </a:solidFill>
              </a:rPr>
              <a:t> </a:t>
            </a:r>
            <a:r>
              <a:rPr lang="en-US" dirty="0" err="1" smtClean="0">
                <a:solidFill>
                  <a:srgbClr val="FFC000"/>
                </a:solidFill>
              </a:rPr>
              <a:t>es</a:t>
            </a:r>
            <a:r>
              <a:rPr lang="en-US" dirty="0" smtClean="0">
                <a:solidFill>
                  <a:srgbClr val="FFC000"/>
                </a:solidFill>
              </a:rPr>
              <a:t> el 14 de mayo del 2013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33400" y="1676400"/>
            <a:ext cx="8153400" cy="4343400"/>
          </a:xfrm>
        </p:spPr>
        <p:txBody>
          <a:bodyPr/>
          <a:lstStyle/>
          <a:p>
            <a:pPr marL="0" indent="0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50:</a:t>
            </a:r>
            <a:r>
              <a:rPr lang="en-US" dirty="0"/>
              <a:t>¿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gusta</a:t>
            </a:r>
            <a:r>
              <a:rPr lang="en-US" dirty="0"/>
              <a:t> </a:t>
            </a:r>
            <a:r>
              <a:rPr lang="en-US" dirty="0" err="1"/>
              <a:t>ir</a:t>
            </a:r>
            <a:r>
              <a:rPr lang="en-US" dirty="0"/>
              <a:t> de </a:t>
            </a:r>
            <a:r>
              <a:rPr lang="en-US" dirty="0" err="1"/>
              <a:t>compras</a:t>
            </a:r>
            <a:r>
              <a:rPr lang="en-US" dirty="0"/>
              <a:t>?</a:t>
            </a:r>
          </a:p>
          <a:p>
            <a:pPr marL="0" indent="0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dirty="0"/>
              <a:t>Leer </a:t>
            </a:r>
            <a:r>
              <a:rPr lang="en-US" u="sng" dirty="0"/>
              <a:t>En </a:t>
            </a:r>
            <a:r>
              <a:rPr lang="en-US" u="sng" dirty="0" err="1"/>
              <a:t>una</a:t>
            </a:r>
            <a:r>
              <a:rPr lang="en-US" u="sng" dirty="0"/>
              <a:t> </a:t>
            </a:r>
            <a:r>
              <a:rPr lang="en-US" u="sng" dirty="0" err="1"/>
              <a:t>tienda</a:t>
            </a:r>
            <a:r>
              <a:rPr lang="en-US" u="sng" dirty="0"/>
              <a:t> de </a:t>
            </a:r>
            <a:r>
              <a:rPr lang="en-US" u="sng" dirty="0" err="1"/>
              <a:t>ropa</a:t>
            </a:r>
            <a:r>
              <a:rPr lang="en-US" dirty="0"/>
              <a:t> p. 315</a:t>
            </a:r>
          </a:p>
          <a:p>
            <a:r>
              <a:rPr lang="en-US" dirty="0" err="1"/>
              <a:t>Copia</a:t>
            </a:r>
            <a:r>
              <a:rPr lang="en-US" dirty="0"/>
              <a:t> y </a:t>
            </a:r>
            <a:r>
              <a:rPr lang="en-US" dirty="0" err="1"/>
              <a:t>responde</a:t>
            </a:r>
            <a:r>
              <a:rPr lang="en-US" dirty="0"/>
              <a:t> </a:t>
            </a:r>
            <a:r>
              <a:rPr lang="en-US" u="sng" dirty="0" err="1"/>
              <a:t>Ejercicio</a:t>
            </a:r>
            <a:r>
              <a:rPr lang="en-US" u="sng" dirty="0"/>
              <a:t> A</a:t>
            </a:r>
            <a:r>
              <a:rPr lang="en-US" dirty="0"/>
              <a:t> p. </a:t>
            </a:r>
            <a:r>
              <a:rPr lang="en-US" dirty="0" smtClean="0"/>
              <a:t>315</a:t>
            </a:r>
          </a:p>
          <a:p>
            <a:pPr marL="0" indent="0">
              <a:buNone/>
            </a:pPr>
            <a:r>
              <a:rPr lang="en-US" dirty="0" smtClean="0"/>
              <a:t>WORKBOOK:</a:t>
            </a:r>
            <a:endParaRPr lang="en-US" dirty="0"/>
          </a:p>
          <a:p>
            <a:r>
              <a:rPr lang="en-US" dirty="0" smtClean="0"/>
              <a:t>Lee p. 9.11 y </a:t>
            </a:r>
            <a:r>
              <a:rPr lang="en-US" dirty="0" err="1" smtClean="0"/>
              <a:t>completa</a:t>
            </a:r>
            <a:r>
              <a:rPr lang="en-US" dirty="0" smtClean="0"/>
              <a:t> p. 9.12</a:t>
            </a:r>
            <a:endParaRPr lang="en-US" dirty="0"/>
          </a:p>
          <a:p>
            <a:pPr marL="0" indent="0">
              <a:buClr>
                <a:srgbClr val="0070C0"/>
              </a:buCl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736832"/>
      </p:ext>
    </p:extLst>
  </p:cSld>
  <p:clrMapOvr>
    <a:masterClrMapping/>
  </p:clrMapOvr>
  <p:transition spd="med">
    <p:blinds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914400" y="1524000"/>
            <a:ext cx="7924800" cy="4876800"/>
          </a:xfrm>
        </p:spPr>
        <p:txBody>
          <a:bodyPr/>
          <a:lstStyle/>
          <a:p>
            <a:r>
              <a:rPr lang="en-US" dirty="0" err="1" smtClean="0"/>
              <a:t>Mirar</a:t>
            </a:r>
            <a:r>
              <a:rPr lang="en-US" dirty="0" smtClean="0"/>
              <a:t> </a:t>
            </a:r>
            <a:r>
              <a:rPr lang="en-US" u="sng" dirty="0" err="1" smtClean="0"/>
              <a:t>Dialogo</a:t>
            </a:r>
            <a:r>
              <a:rPr lang="en-US" u="sng" dirty="0" smtClean="0"/>
              <a:t> en Vivo</a:t>
            </a:r>
          </a:p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/>
              <a:t> </a:t>
            </a:r>
            <a:r>
              <a:rPr lang="en-US" u="sng" dirty="0" smtClean="0"/>
              <a:t>Chapter 9: </a:t>
            </a:r>
            <a:r>
              <a:rPr lang="en-US" u="sng" dirty="0" err="1" smtClean="0"/>
              <a:t>Dialogo</a:t>
            </a:r>
            <a:r>
              <a:rPr lang="en-US" u="sng" dirty="0" smtClean="0"/>
              <a:t> en Vivo</a:t>
            </a:r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Leer </a:t>
            </a:r>
            <a:r>
              <a:rPr lang="en-US" u="sng" dirty="0" err="1" smtClean="0"/>
              <a:t>Mercados</a:t>
            </a:r>
            <a:r>
              <a:rPr lang="en-US" u="sng" dirty="0" smtClean="0"/>
              <a:t> </a:t>
            </a:r>
            <a:r>
              <a:rPr lang="en-US" u="sng" dirty="0" err="1" smtClean="0"/>
              <a:t>indigenas</a:t>
            </a:r>
            <a:r>
              <a:rPr lang="en-US" dirty="0" smtClean="0"/>
              <a:t> p.316</a:t>
            </a:r>
          </a:p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responde</a:t>
            </a:r>
            <a:r>
              <a:rPr lang="en-US" dirty="0" smtClean="0"/>
              <a:t>  </a:t>
            </a:r>
            <a:r>
              <a:rPr lang="en-US" u="sng" dirty="0" err="1" smtClean="0"/>
              <a:t>Ejercicios</a:t>
            </a:r>
            <a:r>
              <a:rPr lang="en-US" u="sng" dirty="0" smtClean="0"/>
              <a:t> A</a:t>
            </a:r>
            <a:r>
              <a:rPr lang="en-US" dirty="0" smtClean="0"/>
              <a:t> p. 317</a:t>
            </a:r>
          </a:p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Ejercicios</a:t>
            </a:r>
            <a:r>
              <a:rPr lang="en-US" u="sng" dirty="0" smtClean="0"/>
              <a:t> B</a:t>
            </a:r>
            <a:r>
              <a:rPr lang="en-US" dirty="0" smtClean="0"/>
              <a:t> p. 317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609600" y="29718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9pPr>
          </a:lstStyle>
          <a:p>
            <a:pPr algn="ctr"/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# 50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9397344"/>
      </p:ext>
    </p:extLst>
  </p:cSld>
  <p:clrMapOvr>
    <a:masterClrMapping/>
  </p:clrMapOvr>
  <p:transition spd="med">
    <p:blinds dir="vert"/>
  </p:transition>
</p:sld>
</file>

<file path=ppt/theme/theme1.xml><?xml version="1.0" encoding="utf-8"?>
<a:theme xmlns:a="http://schemas.openxmlformats.org/drawingml/2006/main" name="graph paper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Blueprint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ueprint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graph paper</Template>
  <TotalTime>63</TotalTime>
  <Words>83</Words>
  <Application>Microsoft Office PowerPoint</Application>
  <PresentationFormat>On-screen Show (4:3)</PresentationFormat>
  <Paragraphs>18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graph paper</vt:lpstr>
      <vt:lpstr>Me llamo ____________ Clase 8im La fecha es el 14 de mayo del 2013</vt:lpstr>
      <vt:lpstr>Ejercicios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8im La fecha es el 14 de mayo del 2013</dc:title>
  <dc:creator>Helen Zumaeta</dc:creator>
  <cp:lastModifiedBy>Helen Zumaeta</cp:lastModifiedBy>
  <cp:revision>8</cp:revision>
  <dcterms:created xsi:type="dcterms:W3CDTF">2013-05-08T16:25:46Z</dcterms:created>
  <dcterms:modified xsi:type="dcterms:W3CDTF">2013-05-09T20:21:21Z</dcterms:modified>
</cp:coreProperties>
</file>